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E7C16C-D1B4-4B43-B18D-D71EC262F12D}" v="31" dt="2019-12-10T16:38:42.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60"/>
  </p:normalViewPr>
  <p:slideViewPr>
    <p:cSldViewPr snapToGrid="0">
      <p:cViewPr varScale="1">
        <p:scale>
          <a:sx n="40" d="100"/>
          <a:sy n="40" d="100"/>
        </p:scale>
        <p:origin x="54"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3721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008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147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38902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5978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1093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5842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4845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170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791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3205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94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12/10/2019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304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704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9852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1387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12/10/2019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6761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12/10/2019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10229886"/>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785" r:id="rId5"/>
    <p:sldLayoutId id="2147483786" r:id="rId6"/>
    <p:sldLayoutId id="2147483787" r:id="rId7"/>
    <p:sldLayoutId id="2147483788" r:id="rId8"/>
    <p:sldLayoutId id="2147483789" r:id="rId9"/>
    <p:sldLayoutId id="2147483790" r:id="rId10"/>
    <p:sldLayoutId id="2147483791" r:id="rId11"/>
    <p:sldLayoutId id="2147483797" r:id="rId12"/>
    <p:sldLayoutId id="2147483792" r:id="rId13"/>
    <p:sldLayoutId id="2147483793" r:id="rId14"/>
    <p:sldLayoutId id="2147483794" r:id="rId15"/>
    <p:sldLayoutId id="2147483795" r:id="rId16"/>
    <p:sldLayoutId id="2147483796" r:id="rId17"/>
  </p:sldLayoutIdLst>
  <p:hf sldNum="0" hdr="0" ftr="0" dt="0"/>
  <p:txStyles>
    <p:titleStyle>
      <a:lvl1pPr algn="ctr" defTabSz="457200" rtl="0" eaLnBrk="1" latinLnBrk="0" hangingPunct="1">
        <a:lnSpc>
          <a:spcPct val="90000"/>
        </a:lnSpc>
        <a:spcBef>
          <a:spcPct val="0"/>
        </a:spcBef>
        <a:buNone/>
        <a:defRPr sz="3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rottentomatoes.com/tv/peaky_blinders" TargetMode="External"/><Relationship Id="rId5" Type="http://schemas.openxmlformats.org/officeDocument/2006/relationships/hyperlink" Target="https://www.google.com/search?biw=909&amp;bih=810&amp;sxsrf=ACYBGNT-fNm8n1UsEZJfsWwIqtnGChAiRA%3A1575994135736&amp;ei=F8PvXZrLLL6H1fAPycuHgAc&amp;q=peaky+blinders+review&amp;oq=peaky+blinders+rew&amp;gs_l=psy-ab.3.0.0i10l10.1522.1958..3281...0.1..0.123.281.2j1......0....1..gws-wiz.......0i71j0i131j0.J1EvlAuivkE"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5" name="Rectangle 22">
            <a:extLst>
              <a:ext uri="{FF2B5EF4-FFF2-40B4-BE49-F238E27FC236}">
                <a16:creationId xmlns:a16="http://schemas.microsoft.com/office/drawing/2014/main" id="{BD32A07D-C646-4CC0-BA93-76707E70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E849D3-083D-471C-B6E7-D6511BDD20EF}"/>
              </a:ext>
            </a:extLst>
          </p:cNvPr>
          <p:cNvSpPr>
            <a:spLocks noGrp="1"/>
          </p:cNvSpPr>
          <p:nvPr>
            <p:ph type="ctrTitle"/>
          </p:nvPr>
        </p:nvSpPr>
        <p:spPr>
          <a:xfrm>
            <a:off x="7947377" y="835383"/>
            <a:ext cx="3382832" cy="3499549"/>
          </a:xfrm>
        </p:spPr>
        <p:txBody>
          <a:bodyPr>
            <a:normAutofit/>
          </a:bodyPr>
          <a:lstStyle/>
          <a:p>
            <a:pPr algn="l"/>
            <a:r>
              <a:rPr lang="en-GB" sz="4200"/>
              <a:t>Peaky Blinders </a:t>
            </a:r>
          </a:p>
        </p:txBody>
      </p:sp>
      <p:pic>
        <p:nvPicPr>
          <p:cNvPr id="4" name="Picture 3" descr="A person wearing a suit and hat&#10;&#10;Description automatically generated">
            <a:extLst>
              <a:ext uri="{FF2B5EF4-FFF2-40B4-BE49-F238E27FC236}">
                <a16:creationId xmlns:a16="http://schemas.microsoft.com/office/drawing/2014/main" id="{60928764-1720-4D20-9537-4855D387F682}"/>
              </a:ext>
            </a:extLst>
          </p:cNvPr>
          <p:cNvPicPr>
            <a:picLocks noChangeAspect="1"/>
          </p:cNvPicPr>
          <p:nvPr/>
        </p:nvPicPr>
        <p:blipFill rotWithShape="1">
          <a:blip r:embed="rId3">
            <a:extLst>
              <a:ext uri="{28A0092B-C50C-407E-A947-70E740481C1C}">
                <a14:useLocalDpi xmlns:a14="http://schemas.microsoft.com/office/drawing/2010/main" val="0"/>
              </a:ext>
            </a:extLst>
          </a:blip>
          <a:srcRect l="6369" r="15868" b="-1"/>
          <a:stretch/>
        </p:blipFill>
        <p:spPr>
          <a:xfrm>
            <a:off x="-1" y="10"/>
            <a:ext cx="7537704" cy="6857990"/>
          </a:xfrm>
          <a:prstGeom prst="rect">
            <a:avLst/>
          </a:prstGeom>
        </p:spPr>
      </p:pic>
    </p:spTree>
    <p:extLst>
      <p:ext uri="{BB962C8B-B14F-4D97-AF65-F5344CB8AC3E}">
        <p14:creationId xmlns:p14="http://schemas.microsoft.com/office/powerpoint/2010/main" val="2599796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101D-11A7-4EDF-BEC6-67E1F8CB678B}"/>
              </a:ext>
            </a:extLst>
          </p:cNvPr>
          <p:cNvSpPr>
            <a:spLocks noGrp="1"/>
          </p:cNvSpPr>
          <p:nvPr>
            <p:ph type="title"/>
          </p:nvPr>
        </p:nvSpPr>
        <p:spPr/>
        <p:txBody>
          <a:bodyPr/>
          <a:lstStyle/>
          <a:p>
            <a:r>
              <a:rPr lang="en-GB" dirty="0"/>
              <a:t>Peaky Blinders Audience Classification</a:t>
            </a:r>
          </a:p>
        </p:txBody>
      </p:sp>
      <p:sp>
        <p:nvSpPr>
          <p:cNvPr id="3" name="Content Placeholder 2">
            <a:extLst>
              <a:ext uri="{FF2B5EF4-FFF2-40B4-BE49-F238E27FC236}">
                <a16:creationId xmlns:a16="http://schemas.microsoft.com/office/drawing/2014/main" id="{6F874196-B5DE-4E00-92FA-719FCA382876}"/>
              </a:ext>
            </a:extLst>
          </p:cNvPr>
          <p:cNvSpPr>
            <a:spLocks noGrp="1"/>
          </p:cNvSpPr>
          <p:nvPr>
            <p:ph idx="1"/>
          </p:nvPr>
        </p:nvSpPr>
        <p:spPr/>
        <p:txBody>
          <a:bodyPr/>
          <a:lstStyle/>
          <a:p>
            <a:r>
              <a:rPr lang="en-GB" dirty="0"/>
              <a:t>Peaky Blinders is a viewing age of 18+ due to drugs, violence and language</a:t>
            </a:r>
          </a:p>
          <a:p>
            <a:r>
              <a:rPr lang="en-GB" dirty="0"/>
              <a:t>It is not recommended for viewers under 18 years of age</a:t>
            </a:r>
          </a:p>
        </p:txBody>
      </p:sp>
    </p:spTree>
    <p:extLst>
      <p:ext uri="{BB962C8B-B14F-4D97-AF65-F5344CB8AC3E}">
        <p14:creationId xmlns:p14="http://schemas.microsoft.com/office/powerpoint/2010/main" val="26501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0551-2D42-47EA-B066-9ACC9DF881B5}"/>
              </a:ext>
            </a:extLst>
          </p:cNvPr>
          <p:cNvSpPr>
            <a:spLocks noGrp="1"/>
          </p:cNvSpPr>
          <p:nvPr>
            <p:ph type="title"/>
          </p:nvPr>
        </p:nvSpPr>
        <p:spPr/>
        <p:txBody>
          <a:bodyPr/>
          <a:lstStyle/>
          <a:p>
            <a:r>
              <a:rPr lang="en-GB" dirty="0"/>
              <a:t>Peaky Blinders Merchandise</a:t>
            </a:r>
          </a:p>
        </p:txBody>
      </p:sp>
      <p:sp>
        <p:nvSpPr>
          <p:cNvPr id="3" name="Content Placeholder 2">
            <a:extLst>
              <a:ext uri="{FF2B5EF4-FFF2-40B4-BE49-F238E27FC236}">
                <a16:creationId xmlns:a16="http://schemas.microsoft.com/office/drawing/2014/main" id="{11705721-4050-4635-A5A7-12CD62AE038A}"/>
              </a:ext>
            </a:extLst>
          </p:cNvPr>
          <p:cNvSpPr>
            <a:spLocks noGrp="1"/>
          </p:cNvSpPr>
          <p:nvPr>
            <p:ph idx="1"/>
          </p:nvPr>
        </p:nvSpPr>
        <p:spPr>
          <a:xfrm>
            <a:off x="913795" y="2076450"/>
            <a:ext cx="5535131" cy="3714749"/>
          </a:xfrm>
        </p:spPr>
        <p:txBody>
          <a:bodyPr/>
          <a:lstStyle/>
          <a:p>
            <a:r>
              <a:rPr lang="en-GB" dirty="0"/>
              <a:t>There a arrange of Merchandise for Peaky Blinders  due to its popularity this will help fund the new seasons. </a:t>
            </a:r>
          </a:p>
          <a:p>
            <a:r>
              <a:rPr lang="en-GB" dirty="0"/>
              <a:t>This is official merch</a:t>
            </a:r>
          </a:p>
        </p:txBody>
      </p:sp>
      <p:pic>
        <p:nvPicPr>
          <p:cNvPr id="5" name="Picture 4">
            <a:extLst>
              <a:ext uri="{FF2B5EF4-FFF2-40B4-BE49-F238E27FC236}">
                <a16:creationId xmlns:a16="http://schemas.microsoft.com/office/drawing/2014/main" id="{73DE6914-92E2-4D61-868C-D840C7F83F1D}"/>
              </a:ext>
            </a:extLst>
          </p:cNvPr>
          <p:cNvPicPr>
            <a:picLocks noChangeAspect="1"/>
          </p:cNvPicPr>
          <p:nvPr/>
        </p:nvPicPr>
        <p:blipFill rotWithShape="1">
          <a:blip r:embed="rId2"/>
          <a:srcRect l="49279" t="11471" r="1" b="7365"/>
          <a:stretch/>
        </p:blipFill>
        <p:spPr>
          <a:xfrm>
            <a:off x="7116326" y="1866900"/>
            <a:ext cx="5075674" cy="4566649"/>
          </a:xfrm>
          <a:prstGeom prst="rect">
            <a:avLst/>
          </a:prstGeom>
        </p:spPr>
      </p:pic>
    </p:spTree>
    <p:extLst>
      <p:ext uri="{BB962C8B-B14F-4D97-AF65-F5344CB8AC3E}">
        <p14:creationId xmlns:p14="http://schemas.microsoft.com/office/powerpoint/2010/main" val="289462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59C4-1F17-4AD7-BAC4-A9B4D897FB73}"/>
              </a:ext>
            </a:extLst>
          </p:cNvPr>
          <p:cNvSpPr>
            <a:spLocks noGrp="1"/>
          </p:cNvSpPr>
          <p:nvPr>
            <p:ph type="title"/>
          </p:nvPr>
        </p:nvSpPr>
        <p:spPr/>
        <p:txBody>
          <a:bodyPr/>
          <a:lstStyle/>
          <a:p>
            <a:r>
              <a:rPr lang="en-GB" dirty="0"/>
              <a:t>Peaky Blinders Complaints </a:t>
            </a:r>
          </a:p>
        </p:txBody>
      </p:sp>
      <p:pic>
        <p:nvPicPr>
          <p:cNvPr id="5" name="Content Placeholder 4">
            <a:extLst>
              <a:ext uri="{FF2B5EF4-FFF2-40B4-BE49-F238E27FC236}">
                <a16:creationId xmlns:a16="http://schemas.microsoft.com/office/drawing/2014/main" id="{B74E51AE-3868-45D5-A211-7DB6E0C3099D}"/>
              </a:ext>
            </a:extLst>
          </p:cNvPr>
          <p:cNvPicPr>
            <a:picLocks noGrp="1" noChangeAspect="1"/>
          </p:cNvPicPr>
          <p:nvPr>
            <p:ph idx="1"/>
          </p:nvPr>
        </p:nvPicPr>
        <p:blipFill rotWithShape="1">
          <a:blip r:embed="rId2"/>
          <a:srcRect l="50000" t="23426" r="-81" b="4779"/>
          <a:stretch/>
        </p:blipFill>
        <p:spPr>
          <a:xfrm>
            <a:off x="304800" y="1866900"/>
            <a:ext cx="5171557" cy="4168272"/>
          </a:xfrm>
          <a:prstGeom prst="rect">
            <a:avLst/>
          </a:prstGeom>
        </p:spPr>
      </p:pic>
      <p:pic>
        <p:nvPicPr>
          <p:cNvPr id="4" name="Picture 3">
            <a:extLst>
              <a:ext uri="{FF2B5EF4-FFF2-40B4-BE49-F238E27FC236}">
                <a16:creationId xmlns:a16="http://schemas.microsoft.com/office/drawing/2014/main" id="{E6472861-76A7-4547-90D2-FE4641326E06}"/>
              </a:ext>
            </a:extLst>
          </p:cNvPr>
          <p:cNvPicPr>
            <a:picLocks noChangeAspect="1"/>
          </p:cNvPicPr>
          <p:nvPr/>
        </p:nvPicPr>
        <p:blipFill rotWithShape="1">
          <a:blip r:embed="rId3"/>
          <a:srcRect l="50000" t="27211" r="2500" b="8869"/>
          <a:stretch/>
        </p:blipFill>
        <p:spPr>
          <a:xfrm>
            <a:off x="6096000" y="1866900"/>
            <a:ext cx="5791200" cy="4381500"/>
          </a:xfrm>
          <a:prstGeom prst="rect">
            <a:avLst/>
          </a:prstGeom>
        </p:spPr>
      </p:pic>
    </p:spTree>
    <p:extLst>
      <p:ext uri="{BB962C8B-B14F-4D97-AF65-F5344CB8AC3E}">
        <p14:creationId xmlns:p14="http://schemas.microsoft.com/office/powerpoint/2010/main" val="1587514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84FA-84A8-449E-9C04-7B3508D9BC0F}"/>
              </a:ext>
            </a:extLst>
          </p:cNvPr>
          <p:cNvSpPr>
            <a:spLocks noGrp="1"/>
          </p:cNvSpPr>
          <p:nvPr>
            <p:ph type="title"/>
          </p:nvPr>
        </p:nvSpPr>
        <p:spPr/>
        <p:txBody>
          <a:bodyPr/>
          <a:lstStyle/>
          <a:p>
            <a:r>
              <a:rPr lang="en-GB" dirty="0"/>
              <a:t>Peaky Blinders Quality and Standards</a:t>
            </a:r>
          </a:p>
        </p:txBody>
      </p:sp>
      <p:sp>
        <p:nvSpPr>
          <p:cNvPr id="3" name="Content Placeholder 2">
            <a:extLst>
              <a:ext uri="{FF2B5EF4-FFF2-40B4-BE49-F238E27FC236}">
                <a16:creationId xmlns:a16="http://schemas.microsoft.com/office/drawing/2014/main" id="{8B717433-DD7C-4A90-BCC6-A7EDFE44D5D4}"/>
              </a:ext>
            </a:extLst>
          </p:cNvPr>
          <p:cNvSpPr>
            <a:spLocks noGrp="1"/>
          </p:cNvSpPr>
          <p:nvPr>
            <p:ph idx="1"/>
          </p:nvPr>
        </p:nvSpPr>
        <p:spPr/>
        <p:txBody>
          <a:bodyPr/>
          <a:lstStyle/>
          <a:p>
            <a:r>
              <a:rPr lang="en-GB" dirty="0"/>
              <a:t>The overall quality of Peaky Blinders stays very consistent throughout the entire series, the colour grading style is consistence  and has kept this for all 5 seasons as of now and  hopefully in season 6 it will continue.</a:t>
            </a:r>
          </a:p>
        </p:txBody>
      </p:sp>
    </p:spTree>
    <p:extLst>
      <p:ext uri="{BB962C8B-B14F-4D97-AF65-F5344CB8AC3E}">
        <p14:creationId xmlns:p14="http://schemas.microsoft.com/office/powerpoint/2010/main" val="813285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FFB6-2C7B-41D5-9B2E-84FD92372AEE}"/>
              </a:ext>
            </a:extLst>
          </p:cNvPr>
          <p:cNvSpPr>
            <a:spLocks noGrp="1"/>
          </p:cNvSpPr>
          <p:nvPr>
            <p:ph type="title"/>
          </p:nvPr>
        </p:nvSpPr>
        <p:spPr/>
        <p:txBody>
          <a:bodyPr/>
          <a:lstStyle/>
          <a:p>
            <a:r>
              <a:rPr lang="en-GB" dirty="0"/>
              <a:t>Peaky Blinders Tastes and Decency's</a:t>
            </a:r>
          </a:p>
        </p:txBody>
      </p:sp>
      <p:sp>
        <p:nvSpPr>
          <p:cNvPr id="3" name="Content Placeholder 2">
            <a:extLst>
              <a:ext uri="{FF2B5EF4-FFF2-40B4-BE49-F238E27FC236}">
                <a16:creationId xmlns:a16="http://schemas.microsoft.com/office/drawing/2014/main" id="{8308E477-32F1-4E5A-BD60-125E4D637B75}"/>
              </a:ext>
            </a:extLst>
          </p:cNvPr>
          <p:cNvSpPr>
            <a:spLocks noGrp="1"/>
          </p:cNvSpPr>
          <p:nvPr>
            <p:ph idx="1"/>
          </p:nvPr>
        </p:nvSpPr>
        <p:spPr/>
        <p:txBody>
          <a:bodyPr/>
          <a:lstStyle/>
          <a:p>
            <a:r>
              <a:rPr lang="en-GB" dirty="0"/>
              <a:t>Peaky blinder is a very excellent series and well put together but is not for everyone as its rivals with the police an is very violent and gory and some characters abuse drugs this would be a put off for some viewers ,  I really enjoy it as it shows growth in gangs  and also the falls and loop holes they find.</a:t>
            </a:r>
          </a:p>
        </p:txBody>
      </p:sp>
    </p:spTree>
    <p:extLst>
      <p:ext uri="{BB962C8B-B14F-4D97-AF65-F5344CB8AC3E}">
        <p14:creationId xmlns:p14="http://schemas.microsoft.com/office/powerpoint/2010/main" val="144857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CEE9-31F1-44E7-B695-52F18BC8AE8F}"/>
              </a:ext>
            </a:extLst>
          </p:cNvPr>
          <p:cNvSpPr>
            <a:spLocks noGrp="1"/>
          </p:cNvSpPr>
          <p:nvPr>
            <p:ph type="title"/>
          </p:nvPr>
        </p:nvSpPr>
        <p:spPr/>
        <p:txBody>
          <a:bodyPr/>
          <a:lstStyle/>
          <a:p>
            <a:r>
              <a:rPr lang="en-GB" dirty="0"/>
              <a:t>Peaky Blinders</a:t>
            </a:r>
          </a:p>
        </p:txBody>
      </p:sp>
      <p:sp>
        <p:nvSpPr>
          <p:cNvPr id="3" name="Content Placeholder 2">
            <a:extLst>
              <a:ext uri="{FF2B5EF4-FFF2-40B4-BE49-F238E27FC236}">
                <a16:creationId xmlns:a16="http://schemas.microsoft.com/office/drawing/2014/main" id="{29682E68-3141-430C-BB35-2FB4ABEEDD82}"/>
              </a:ext>
            </a:extLst>
          </p:cNvPr>
          <p:cNvSpPr>
            <a:spLocks noGrp="1"/>
          </p:cNvSpPr>
          <p:nvPr>
            <p:ph idx="1"/>
          </p:nvPr>
        </p:nvSpPr>
        <p:spPr/>
        <p:txBody>
          <a:bodyPr/>
          <a:lstStyle/>
          <a:p>
            <a:pPr marL="36900" indent="0">
              <a:buNone/>
            </a:pPr>
            <a:r>
              <a:rPr lang="en-GB" dirty="0"/>
              <a:t>Tommy Shelby is the younger brother but is the gang leader of ‘Peaky Blinders’ and has help from his friends and family. He is notorious for having problems with the law and other gangs and goes head to head against them and always  puts himself first and helps everyone out but over time he begins to get disliked by his family and home town.</a:t>
            </a:r>
          </a:p>
          <a:p>
            <a:pPr marL="36900" indent="0">
              <a:buNone/>
            </a:pPr>
            <a:r>
              <a:rPr lang="en-GB" dirty="0"/>
              <a:t>Main Actors/Actresses </a:t>
            </a:r>
          </a:p>
          <a:p>
            <a:pPr marL="36900" indent="0">
              <a:buNone/>
            </a:pPr>
            <a:r>
              <a:rPr lang="en-GB" dirty="0"/>
              <a:t>-Cillian Murphy (Tommy Shelby)</a:t>
            </a:r>
          </a:p>
          <a:p>
            <a:pPr marL="36900" indent="0">
              <a:buNone/>
            </a:pPr>
            <a:r>
              <a:rPr lang="en-GB" dirty="0"/>
              <a:t>-Helen McCrory(Polly Grey)</a:t>
            </a:r>
          </a:p>
          <a:p>
            <a:pPr marL="36900" indent="0">
              <a:buNone/>
            </a:pPr>
            <a:r>
              <a:rPr lang="en-GB" dirty="0"/>
              <a:t>-Paul Anderson(Arthur Shelby)</a:t>
            </a:r>
          </a:p>
        </p:txBody>
      </p:sp>
    </p:spTree>
    <p:extLst>
      <p:ext uri="{BB962C8B-B14F-4D97-AF65-F5344CB8AC3E}">
        <p14:creationId xmlns:p14="http://schemas.microsoft.com/office/powerpoint/2010/main" val="260849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6303-BCF8-452D-8E92-BF970EC83808}"/>
              </a:ext>
            </a:extLst>
          </p:cNvPr>
          <p:cNvSpPr>
            <a:spLocks noGrp="1"/>
          </p:cNvSpPr>
          <p:nvPr>
            <p:ph type="title"/>
          </p:nvPr>
        </p:nvSpPr>
        <p:spPr/>
        <p:txBody>
          <a:bodyPr/>
          <a:lstStyle/>
          <a:p>
            <a:r>
              <a:rPr lang="en-GB" dirty="0"/>
              <a:t>Peaky Blinders Equipment</a:t>
            </a:r>
          </a:p>
        </p:txBody>
      </p:sp>
      <p:sp>
        <p:nvSpPr>
          <p:cNvPr id="3" name="Content Placeholder 2">
            <a:extLst>
              <a:ext uri="{FF2B5EF4-FFF2-40B4-BE49-F238E27FC236}">
                <a16:creationId xmlns:a16="http://schemas.microsoft.com/office/drawing/2014/main" id="{50773AFB-D396-4BC8-81BD-4D475E80822C}"/>
              </a:ext>
            </a:extLst>
          </p:cNvPr>
          <p:cNvSpPr>
            <a:spLocks noGrp="1"/>
          </p:cNvSpPr>
          <p:nvPr>
            <p:ph idx="1"/>
          </p:nvPr>
        </p:nvSpPr>
        <p:spPr/>
        <p:txBody>
          <a:bodyPr/>
          <a:lstStyle/>
          <a:p>
            <a:r>
              <a:rPr lang="en-GB" dirty="0"/>
              <a:t>Peaky Blinders was filmed with  </a:t>
            </a:r>
            <a:r>
              <a:rPr lang="en-GB" dirty="0" err="1">
                <a:effectLst/>
              </a:rPr>
              <a:t>Arri</a:t>
            </a:r>
            <a:r>
              <a:rPr lang="en-GB" dirty="0">
                <a:effectLst/>
              </a:rPr>
              <a:t> Alexa Cooke Anamorphic Prime Lenses Cooke S4/</a:t>
            </a:r>
            <a:r>
              <a:rPr lang="en-GB" dirty="0" err="1">
                <a:effectLst/>
              </a:rPr>
              <a:t>i</a:t>
            </a:r>
            <a:r>
              <a:rPr lang="en-GB" dirty="0">
                <a:effectLst/>
              </a:rPr>
              <a:t> Prime Lenses RED Weapon 8K VV </a:t>
            </a:r>
            <a:r>
              <a:rPr lang="en-GB" dirty="0" err="1">
                <a:effectLst/>
              </a:rPr>
              <a:t>Monstro</a:t>
            </a:r>
            <a:endParaRPr lang="en-GB" dirty="0"/>
          </a:p>
          <a:p>
            <a:r>
              <a:rPr lang="en-GB" dirty="0"/>
              <a:t>They used a aspect ratio of 16:9</a:t>
            </a:r>
          </a:p>
          <a:p>
            <a:r>
              <a:rPr lang="en-GB" dirty="0"/>
              <a:t>Sound mixer  was a ADR mixer </a:t>
            </a:r>
          </a:p>
          <a:p>
            <a:r>
              <a:rPr lang="en-GB" dirty="0"/>
              <a:t>Shot in colour</a:t>
            </a:r>
          </a:p>
          <a:p>
            <a:pPr marL="36900" indent="0">
              <a:buNone/>
            </a:pPr>
            <a:endParaRPr lang="en-GB" dirty="0"/>
          </a:p>
        </p:txBody>
      </p:sp>
    </p:spTree>
    <p:extLst>
      <p:ext uri="{BB962C8B-B14F-4D97-AF65-F5344CB8AC3E}">
        <p14:creationId xmlns:p14="http://schemas.microsoft.com/office/powerpoint/2010/main" val="285007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CCEB25-E2E3-481F-A03A-19767D3E7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29B8F-7C3B-4099-81BB-EC9874E3E700}"/>
              </a:ext>
            </a:extLst>
          </p:cNvPr>
          <p:cNvSpPr>
            <a:spLocks noGrp="1"/>
          </p:cNvSpPr>
          <p:nvPr>
            <p:ph type="title"/>
          </p:nvPr>
        </p:nvSpPr>
        <p:spPr>
          <a:xfrm>
            <a:off x="913795" y="609600"/>
            <a:ext cx="3078749" cy="970450"/>
          </a:xfrm>
        </p:spPr>
        <p:txBody>
          <a:bodyPr anchor="b">
            <a:normAutofit/>
          </a:bodyPr>
          <a:lstStyle/>
          <a:p>
            <a:pPr algn="l"/>
            <a:r>
              <a:rPr lang="en-GB" sz="2800" dirty="0"/>
              <a:t>Peaky Blinders Lighting</a:t>
            </a:r>
          </a:p>
        </p:txBody>
      </p:sp>
      <p:sp>
        <p:nvSpPr>
          <p:cNvPr id="3" name="Content Placeholder 2">
            <a:extLst>
              <a:ext uri="{FF2B5EF4-FFF2-40B4-BE49-F238E27FC236}">
                <a16:creationId xmlns:a16="http://schemas.microsoft.com/office/drawing/2014/main" id="{3AC23BAE-7822-4587-BC56-D3068F862B74}"/>
              </a:ext>
            </a:extLst>
          </p:cNvPr>
          <p:cNvSpPr>
            <a:spLocks noGrp="1"/>
          </p:cNvSpPr>
          <p:nvPr>
            <p:ph idx="1"/>
          </p:nvPr>
        </p:nvSpPr>
        <p:spPr>
          <a:xfrm>
            <a:off x="913795" y="1732449"/>
            <a:ext cx="3078749" cy="4058751"/>
          </a:xfrm>
        </p:spPr>
        <p:txBody>
          <a:bodyPr anchor="t">
            <a:normAutofit/>
          </a:bodyPr>
          <a:lstStyle/>
          <a:p>
            <a:r>
              <a:rPr lang="en-GB" sz="1600" dirty="0"/>
              <a:t>A lot of areas they filmed was dark and wet so lighting was key in a lot of shots  they used a arrange of lights these would be on small cranes and on industrial tri pods</a:t>
            </a:r>
          </a:p>
          <a:p>
            <a:r>
              <a:rPr lang="en-GB" sz="1600" dirty="0"/>
              <a:t>This is a photo of the shot they films outside in the dark </a:t>
            </a:r>
          </a:p>
        </p:txBody>
      </p:sp>
      <p:pic>
        <p:nvPicPr>
          <p:cNvPr id="12" name="Picture 11">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5" name="Picture 4" descr="A group of people standing in front of a building&#10;&#10;Description automatically generated">
            <a:extLst>
              <a:ext uri="{FF2B5EF4-FFF2-40B4-BE49-F238E27FC236}">
                <a16:creationId xmlns:a16="http://schemas.microsoft.com/office/drawing/2014/main" id="{8B53B8A5-2B5A-4BF9-8F26-CF6F77662E4D}"/>
              </a:ext>
            </a:extLst>
          </p:cNvPr>
          <p:cNvPicPr>
            <a:picLocks noChangeAspect="1"/>
          </p:cNvPicPr>
          <p:nvPr/>
        </p:nvPicPr>
        <p:blipFill rotWithShape="1">
          <a:blip r:embed="rId4">
            <a:extLst>
              <a:ext uri="{28A0092B-C50C-407E-A947-70E740481C1C}">
                <a14:useLocalDpi xmlns:a14="http://schemas.microsoft.com/office/drawing/2010/main" val="0"/>
              </a:ext>
            </a:extLst>
          </a:blip>
          <a:srcRect l="17567"/>
          <a:stretch/>
        </p:blipFill>
        <p:spPr>
          <a:xfrm>
            <a:off x="4654295" y="10"/>
            <a:ext cx="7537705" cy="6857990"/>
          </a:xfrm>
          <a:prstGeom prst="rect">
            <a:avLst/>
          </a:prstGeom>
        </p:spPr>
      </p:pic>
    </p:spTree>
    <p:extLst>
      <p:ext uri="{BB962C8B-B14F-4D97-AF65-F5344CB8AC3E}">
        <p14:creationId xmlns:p14="http://schemas.microsoft.com/office/powerpoint/2010/main" val="131562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88EE9-510A-4610-920D-13C6A9C2DFAB}"/>
              </a:ext>
            </a:extLst>
          </p:cNvPr>
          <p:cNvSpPr>
            <a:spLocks noGrp="1"/>
          </p:cNvSpPr>
          <p:nvPr>
            <p:ph type="title"/>
          </p:nvPr>
        </p:nvSpPr>
        <p:spPr/>
        <p:txBody>
          <a:bodyPr/>
          <a:lstStyle/>
          <a:p>
            <a:r>
              <a:rPr lang="en-GB" sz="4000" dirty="0"/>
              <a:t>Peaky Blinders Sound</a:t>
            </a:r>
            <a:endParaRPr lang="en-GB" dirty="0"/>
          </a:p>
        </p:txBody>
      </p:sp>
      <p:sp>
        <p:nvSpPr>
          <p:cNvPr id="3" name="Content Placeholder 2">
            <a:extLst>
              <a:ext uri="{FF2B5EF4-FFF2-40B4-BE49-F238E27FC236}">
                <a16:creationId xmlns:a16="http://schemas.microsoft.com/office/drawing/2014/main" id="{FFDBE10E-97D2-423B-80DB-BE3E3CD7A9D8}"/>
              </a:ext>
            </a:extLst>
          </p:cNvPr>
          <p:cNvSpPr>
            <a:spLocks noGrp="1"/>
          </p:cNvSpPr>
          <p:nvPr>
            <p:ph idx="1"/>
          </p:nvPr>
        </p:nvSpPr>
        <p:spPr/>
        <p:txBody>
          <a:bodyPr>
            <a:normAutofit fontScale="92500"/>
          </a:bodyPr>
          <a:lstStyle/>
          <a:p>
            <a:r>
              <a:rPr lang="en-GB" dirty="0"/>
              <a:t>The sound on </a:t>
            </a:r>
            <a:r>
              <a:rPr lang="en-GB" sz="2400" dirty="0"/>
              <a:t>Peaky Blinders  are very loud especially during shot outs of arguments but they balance this well with  a  ADR mixer  especially with the od gun noises </a:t>
            </a:r>
          </a:p>
          <a:p>
            <a:r>
              <a:rPr lang="en-GB" sz="2400" dirty="0"/>
              <a:t>Effects such as transferring the main music to radio were used in the sound mixing </a:t>
            </a:r>
          </a:p>
          <a:p>
            <a:r>
              <a:rPr lang="en-GB" sz="2400" dirty="0"/>
              <a:t>Gunshots </a:t>
            </a:r>
          </a:p>
          <a:p>
            <a:r>
              <a:rPr lang="en-GB" sz="2400" dirty="0"/>
              <a:t>Cars </a:t>
            </a:r>
          </a:p>
          <a:p>
            <a:r>
              <a:rPr lang="en-GB" sz="2400" dirty="0"/>
              <a:t>Matches being lit </a:t>
            </a:r>
          </a:p>
          <a:p>
            <a:r>
              <a:rPr lang="en-GB" sz="2400" dirty="0"/>
              <a:t>This was very effective and made Peaky Blinders even better </a:t>
            </a:r>
            <a:endParaRPr lang="en-GB" dirty="0"/>
          </a:p>
        </p:txBody>
      </p:sp>
    </p:spTree>
    <p:extLst>
      <p:ext uri="{BB962C8B-B14F-4D97-AF65-F5344CB8AC3E}">
        <p14:creationId xmlns:p14="http://schemas.microsoft.com/office/powerpoint/2010/main" val="324946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5A2C-C6D5-4E22-A7D4-FD948E99A22C}"/>
              </a:ext>
            </a:extLst>
          </p:cNvPr>
          <p:cNvSpPr>
            <a:spLocks noGrp="1"/>
          </p:cNvSpPr>
          <p:nvPr>
            <p:ph type="title"/>
          </p:nvPr>
        </p:nvSpPr>
        <p:spPr/>
        <p:txBody>
          <a:bodyPr/>
          <a:lstStyle/>
          <a:p>
            <a:r>
              <a:rPr lang="en-GB" sz="4000" dirty="0"/>
              <a:t>Peaky Blinders Editing</a:t>
            </a:r>
            <a:endParaRPr lang="en-GB" dirty="0"/>
          </a:p>
        </p:txBody>
      </p:sp>
      <p:sp>
        <p:nvSpPr>
          <p:cNvPr id="3" name="Content Placeholder 2">
            <a:extLst>
              <a:ext uri="{FF2B5EF4-FFF2-40B4-BE49-F238E27FC236}">
                <a16:creationId xmlns:a16="http://schemas.microsoft.com/office/drawing/2014/main" id="{58CB650C-2D09-4FDB-94FA-A37DB3A29A3F}"/>
              </a:ext>
            </a:extLst>
          </p:cNvPr>
          <p:cNvSpPr>
            <a:spLocks noGrp="1"/>
          </p:cNvSpPr>
          <p:nvPr>
            <p:ph idx="1"/>
          </p:nvPr>
        </p:nvSpPr>
        <p:spPr/>
        <p:txBody>
          <a:bodyPr/>
          <a:lstStyle/>
          <a:p>
            <a:r>
              <a:rPr lang="en-GB" dirty="0"/>
              <a:t>A lot of editing was done during this such as adding old building into the background and small smoke details </a:t>
            </a:r>
          </a:p>
          <a:p>
            <a:r>
              <a:rPr lang="en-GB" dirty="0"/>
              <a:t>Cause it was shot on a RED camera the footage would be RAW format (R3D) this will give the ability to fix mistakes for example adjusting ISO</a:t>
            </a:r>
          </a:p>
          <a:p>
            <a:r>
              <a:rPr lang="en-GB" dirty="0"/>
              <a:t>The colour grading </a:t>
            </a:r>
          </a:p>
          <a:p>
            <a:r>
              <a:rPr lang="en-GB" dirty="0"/>
              <a:t>The characters all wear suits and have a dark colour wardrobe from blacks to browns giving a grim look this works well in editing </a:t>
            </a:r>
          </a:p>
          <a:p>
            <a:r>
              <a:rPr lang="en-GB" dirty="0"/>
              <a:t>Editing is one of  there key elements as they need to add in a lot of sound and background</a:t>
            </a:r>
          </a:p>
        </p:txBody>
      </p:sp>
    </p:spTree>
    <p:extLst>
      <p:ext uri="{BB962C8B-B14F-4D97-AF65-F5344CB8AC3E}">
        <p14:creationId xmlns:p14="http://schemas.microsoft.com/office/powerpoint/2010/main" val="310715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5F45-CB68-4C41-90FB-F8720486DBE2}"/>
              </a:ext>
            </a:extLst>
          </p:cNvPr>
          <p:cNvSpPr>
            <a:spLocks noGrp="1"/>
          </p:cNvSpPr>
          <p:nvPr>
            <p:ph type="title"/>
          </p:nvPr>
        </p:nvSpPr>
        <p:spPr/>
        <p:txBody>
          <a:bodyPr/>
          <a:lstStyle/>
          <a:p>
            <a:r>
              <a:rPr lang="en-GB" sz="4000" dirty="0"/>
              <a:t>Peaky Blinders Scripting</a:t>
            </a:r>
            <a:endParaRPr lang="en-GB" dirty="0"/>
          </a:p>
        </p:txBody>
      </p:sp>
      <p:sp>
        <p:nvSpPr>
          <p:cNvPr id="3" name="Content Placeholder 2">
            <a:extLst>
              <a:ext uri="{FF2B5EF4-FFF2-40B4-BE49-F238E27FC236}">
                <a16:creationId xmlns:a16="http://schemas.microsoft.com/office/drawing/2014/main" id="{AEFE826C-F7D1-46C9-AB1D-AD5B119120B1}"/>
              </a:ext>
            </a:extLst>
          </p:cNvPr>
          <p:cNvSpPr>
            <a:spLocks noGrp="1"/>
          </p:cNvSpPr>
          <p:nvPr>
            <p:ph idx="1"/>
          </p:nvPr>
        </p:nvSpPr>
        <p:spPr/>
        <p:txBody>
          <a:bodyPr/>
          <a:lstStyle/>
          <a:p>
            <a:r>
              <a:rPr lang="en-GB" dirty="0"/>
              <a:t>The script of </a:t>
            </a:r>
            <a:r>
              <a:rPr lang="en-GB" sz="2400" dirty="0"/>
              <a:t>Peaky Blinders  takes a long time to developed as they need to use old slang and deep talk especially with gangs and the police</a:t>
            </a:r>
          </a:p>
          <a:p>
            <a:r>
              <a:rPr lang="en-GB" sz="2400" dirty="0"/>
              <a:t>There is no crossovers as of now </a:t>
            </a:r>
          </a:p>
          <a:p>
            <a:r>
              <a:rPr lang="en-GB" sz="2400" dirty="0"/>
              <a:t>To keep up to date you need to watch from season 1 episode 1 unlike some for example you could watch The Simpsons from any season and any episode</a:t>
            </a:r>
            <a:endParaRPr lang="en-GB" dirty="0"/>
          </a:p>
        </p:txBody>
      </p:sp>
    </p:spTree>
    <p:extLst>
      <p:ext uri="{BB962C8B-B14F-4D97-AF65-F5344CB8AC3E}">
        <p14:creationId xmlns:p14="http://schemas.microsoft.com/office/powerpoint/2010/main" val="135546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E8977-62E9-43A1-A55F-E296A4B90EE4}"/>
              </a:ext>
            </a:extLst>
          </p:cNvPr>
          <p:cNvSpPr>
            <a:spLocks noGrp="1"/>
          </p:cNvSpPr>
          <p:nvPr>
            <p:ph type="title"/>
          </p:nvPr>
        </p:nvSpPr>
        <p:spPr>
          <a:xfrm>
            <a:off x="913795" y="609600"/>
            <a:ext cx="10353762" cy="1257300"/>
          </a:xfrm>
        </p:spPr>
        <p:txBody>
          <a:bodyPr/>
          <a:lstStyle/>
          <a:p>
            <a:r>
              <a:rPr lang="en-GB" sz="4000"/>
              <a:t>Peaky Blinders Rewiews</a:t>
            </a:r>
            <a:endParaRPr lang="en-GB" dirty="0"/>
          </a:p>
        </p:txBody>
      </p:sp>
      <p:pic>
        <p:nvPicPr>
          <p:cNvPr id="4" name="Content Placeholder 3">
            <a:extLst>
              <a:ext uri="{FF2B5EF4-FFF2-40B4-BE49-F238E27FC236}">
                <a16:creationId xmlns:a16="http://schemas.microsoft.com/office/drawing/2014/main" id="{12B84A3C-37E8-45D0-BD65-378BED82282E}"/>
              </a:ext>
            </a:extLst>
          </p:cNvPr>
          <p:cNvPicPr>
            <a:picLocks noGrp="1" noChangeAspect="1"/>
          </p:cNvPicPr>
          <p:nvPr>
            <p:ph idx="1"/>
          </p:nvPr>
        </p:nvPicPr>
        <p:blipFill rotWithShape="1">
          <a:blip r:embed="rId2"/>
          <a:srcRect l="50072" t="23805" b="42349"/>
          <a:stretch/>
        </p:blipFill>
        <p:spPr>
          <a:xfrm>
            <a:off x="5663118" y="1590982"/>
            <a:ext cx="4066493" cy="1549874"/>
          </a:xfrm>
          <a:prstGeom prst="rect">
            <a:avLst/>
          </a:prstGeom>
        </p:spPr>
      </p:pic>
      <p:pic>
        <p:nvPicPr>
          <p:cNvPr id="5" name="Picture 4">
            <a:extLst>
              <a:ext uri="{FF2B5EF4-FFF2-40B4-BE49-F238E27FC236}">
                <a16:creationId xmlns:a16="http://schemas.microsoft.com/office/drawing/2014/main" id="{0E7046A0-F7AA-4B8E-A9C8-03764D68206C}"/>
              </a:ext>
            </a:extLst>
          </p:cNvPr>
          <p:cNvPicPr>
            <a:picLocks noChangeAspect="1"/>
          </p:cNvPicPr>
          <p:nvPr/>
        </p:nvPicPr>
        <p:blipFill rotWithShape="1">
          <a:blip r:embed="rId3"/>
          <a:srcRect l="50000" t="17619" r="1774" b="22137"/>
          <a:stretch/>
        </p:blipFill>
        <p:spPr>
          <a:xfrm>
            <a:off x="262994" y="1590982"/>
            <a:ext cx="5233975" cy="3676036"/>
          </a:xfrm>
          <a:prstGeom prst="rect">
            <a:avLst/>
          </a:prstGeom>
        </p:spPr>
      </p:pic>
      <p:pic>
        <p:nvPicPr>
          <p:cNvPr id="6" name="Picture 5">
            <a:extLst>
              <a:ext uri="{FF2B5EF4-FFF2-40B4-BE49-F238E27FC236}">
                <a16:creationId xmlns:a16="http://schemas.microsoft.com/office/drawing/2014/main" id="{A95C6B77-02F8-4FD4-81B3-DB3C5948FF20}"/>
              </a:ext>
            </a:extLst>
          </p:cNvPr>
          <p:cNvPicPr>
            <a:picLocks noChangeAspect="1"/>
          </p:cNvPicPr>
          <p:nvPr/>
        </p:nvPicPr>
        <p:blipFill rotWithShape="1">
          <a:blip r:embed="rId4"/>
          <a:srcRect l="82984" t="50000" b="31658"/>
          <a:stretch/>
        </p:blipFill>
        <p:spPr>
          <a:xfrm>
            <a:off x="9895760" y="1563943"/>
            <a:ext cx="2074606" cy="1257300"/>
          </a:xfrm>
          <a:prstGeom prst="rect">
            <a:avLst/>
          </a:prstGeom>
        </p:spPr>
      </p:pic>
      <p:sp>
        <p:nvSpPr>
          <p:cNvPr id="7" name="TextBox 6">
            <a:extLst>
              <a:ext uri="{FF2B5EF4-FFF2-40B4-BE49-F238E27FC236}">
                <a16:creationId xmlns:a16="http://schemas.microsoft.com/office/drawing/2014/main" id="{D6569B3B-88DD-426D-999D-CAC8A91EA9DA}"/>
              </a:ext>
            </a:extLst>
          </p:cNvPr>
          <p:cNvSpPr txBox="1"/>
          <p:nvPr/>
        </p:nvSpPr>
        <p:spPr>
          <a:xfrm>
            <a:off x="6090676" y="3657600"/>
            <a:ext cx="5233975" cy="2862322"/>
          </a:xfrm>
          <a:prstGeom prst="rect">
            <a:avLst/>
          </a:prstGeom>
          <a:noFill/>
        </p:spPr>
        <p:txBody>
          <a:bodyPr wrap="square" rtlCol="0">
            <a:spAutoFit/>
          </a:bodyPr>
          <a:lstStyle/>
          <a:p>
            <a:r>
              <a:rPr lang="en-GB" dirty="0"/>
              <a:t>Sources </a:t>
            </a:r>
          </a:p>
          <a:p>
            <a:r>
              <a:rPr lang="en-GB" dirty="0">
                <a:hlinkClick r:id="rId5"/>
              </a:rPr>
              <a:t>https://www.google.com/</a:t>
            </a:r>
            <a:r>
              <a:rPr lang="en-GB" dirty="0" err="1">
                <a:hlinkClick r:id="rId5"/>
              </a:rPr>
              <a:t>search?biw</a:t>
            </a:r>
            <a:r>
              <a:rPr lang="en-GB" dirty="0">
                <a:hlinkClick r:id="rId5"/>
              </a:rPr>
              <a:t>=909&amp;bih=810&amp;sxsrf=ACYBGNT-fNm8n1UsEZJfsWwIqtnGChAiRA%3A1575994135736&amp;ei=F8PvXZrLLL6H1fAPycuHgAc&amp;q=</a:t>
            </a:r>
            <a:r>
              <a:rPr lang="en-GB" dirty="0" err="1">
                <a:hlinkClick r:id="rId5"/>
              </a:rPr>
              <a:t>peaky+blinders+review&amp;oq</a:t>
            </a:r>
            <a:r>
              <a:rPr lang="en-GB" dirty="0">
                <a:hlinkClick r:id="rId5"/>
              </a:rPr>
              <a:t>=</a:t>
            </a:r>
            <a:r>
              <a:rPr lang="en-GB" dirty="0" err="1">
                <a:hlinkClick r:id="rId5"/>
              </a:rPr>
              <a:t>peaky+blinders+rew&amp;gs_l</a:t>
            </a:r>
            <a:r>
              <a:rPr lang="en-GB" dirty="0">
                <a:hlinkClick r:id="rId5"/>
              </a:rPr>
              <a:t>=psy-ab.3.0.0i10l10.1522.1958..3281...0.1..0.123.281.2j1......0....1..gws-wiz.......0i71j0i131j0.J1EvlAuivkE</a:t>
            </a:r>
            <a:endParaRPr lang="en-GB" dirty="0"/>
          </a:p>
          <a:p>
            <a:endParaRPr lang="en-GB" dirty="0"/>
          </a:p>
          <a:p>
            <a:r>
              <a:rPr lang="en-GB" dirty="0">
                <a:hlinkClick r:id="rId6"/>
              </a:rPr>
              <a:t>https://www.rottentomatoes.com/tv/peaky_blinders</a:t>
            </a:r>
            <a:endParaRPr lang="en-GB" dirty="0"/>
          </a:p>
        </p:txBody>
      </p:sp>
    </p:spTree>
    <p:extLst>
      <p:ext uri="{BB962C8B-B14F-4D97-AF65-F5344CB8AC3E}">
        <p14:creationId xmlns:p14="http://schemas.microsoft.com/office/powerpoint/2010/main" val="212887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69DF-7B82-46BC-BA16-CC71D31CD6F6}"/>
              </a:ext>
            </a:extLst>
          </p:cNvPr>
          <p:cNvSpPr>
            <a:spLocks noGrp="1"/>
          </p:cNvSpPr>
          <p:nvPr>
            <p:ph type="title"/>
          </p:nvPr>
        </p:nvSpPr>
        <p:spPr/>
        <p:txBody>
          <a:bodyPr/>
          <a:lstStyle/>
          <a:p>
            <a:r>
              <a:rPr lang="en-GB" sz="3600" dirty="0"/>
              <a:t>Peaky Blinders Audience Classification</a:t>
            </a:r>
            <a:endParaRPr lang="en-GB" b="1" dirty="0"/>
          </a:p>
        </p:txBody>
      </p:sp>
      <p:pic>
        <p:nvPicPr>
          <p:cNvPr id="4" name="Content Placeholder 3">
            <a:extLst>
              <a:ext uri="{FF2B5EF4-FFF2-40B4-BE49-F238E27FC236}">
                <a16:creationId xmlns:a16="http://schemas.microsoft.com/office/drawing/2014/main" id="{1E984655-94A6-4516-8B3A-532ABF5B6FB3}"/>
              </a:ext>
            </a:extLst>
          </p:cNvPr>
          <p:cNvPicPr>
            <a:picLocks noGrp="1" noChangeAspect="1"/>
          </p:cNvPicPr>
          <p:nvPr>
            <p:ph idx="1"/>
          </p:nvPr>
        </p:nvPicPr>
        <p:blipFill rotWithShape="1">
          <a:blip r:embed="rId2"/>
          <a:srcRect l="19757" t="9744" r="24885" b="7033"/>
          <a:stretch/>
        </p:blipFill>
        <p:spPr>
          <a:xfrm>
            <a:off x="3382795" y="1866900"/>
            <a:ext cx="5426410" cy="4586609"/>
          </a:xfrm>
          <a:prstGeom prst="rect">
            <a:avLst/>
          </a:prstGeom>
        </p:spPr>
      </p:pic>
    </p:spTree>
    <p:extLst>
      <p:ext uri="{BB962C8B-B14F-4D97-AF65-F5344CB8AC3E}">
        <p14:creationId xmlns:p14="http://schemas.microsoft.com/office/powerpoint/2010/main" val="1364929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Georgia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Dubai"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51</TotalTime>
  <Words>678</Words>
  <Application>Microsoft Office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Dubai</vt:lpstr>
      <vt:lpstr>Georgia Pro</vt:lpstr>
      <vt:lpstr>Wingdings 2</vt:lpstr>
      <vt:lpstr>SlateVTI</vt:lpstr>
      <vt:lpstr>Peaky Blinders </vt:lpstr>
      <vt:lpstr>Peaky Blinders</vt:lpstr>
      <vt:lpstr>Peaky Blinders Equipment</vt:lpstr>
      <vt:lpstr>Peaky Blinders Lighting</vt:lpstr>
      <vt:lpstr>Peaky Blinders Sound</vt:lpstr>
      <vt:lpstr>Peaky Blinders Editing</vt:lpstr>
      <vt:lpstr>Peaky Blinders Scripting</vt:lpstr>
      <vt:lpstr>Peaky Blinders Rewiews</vt:lpstr>
      <vt:lpstr>Peaky Blinders Audience Classification</vt:lpstr>
      <vt:lpstr>Peaky Blinders Audience Classification</vt:lpstr>
      <vt:lpstr>Peaky Blinders Merchandise</vt:lpstr>
      <vt:lpstr>Peaky Blinders Complaints </vt:lpstr>
      <vt:lpstr>Peaky Blinders Quality and Standards</vt:lpstr>
      <vt:lpstr>Peaky Blinders Tastes and Decency's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Peaky Blinders</dc:title>
  <dc:creator>Gordon, Aaron</dc:creator>
  <cp:lastModifiedBy>aaron gordon</cp:lastModifiedBy>
  <cp:revision>3</cp:revision>
  <dcterms:created xsi:type="dcterms:W3CDTF">2019-12-10T15:44:59Z</dcterms:created>
  <dcterms:modified xsi:type="dcterms:W3CDTF">2019-12-10T16:47:11Z</dcterms:modified>
</cp:coreProperties>
</file>